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0" d="100"/>
          <a:sy n="40" d="100"/>
        </p:scale>
        <p:origin x="3276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024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6106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475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549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23059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530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084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3196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0870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510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901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0A3E7D-4102-46A5-8C71-FE8AFC71811E}" type="datetimeFigureOut">
              <a:rPr lang="ru-RU" smtClean="0"/>
              <a:t>01.05.2024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C39D0-2883-4FE3-BF92-8DA9C4BD9F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88895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../wpf/bin/Debug/course_project.ex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E2ABD6E-39E1-A2B6-BEE2-F40CFDE6EDE6}"/>
              </a:ext>
            </a:extLst>
          </p:cNvPr>
          <p:cNvSpPr txBox="1"/>
          <p:nvPr/>
        </p:nvSpPr>
        <p:spPr>
          <a:xfrm>
            <a:off x="1696329" y="301490"/>
            <a:ext cx="879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ГАПОУ «Казанский авиационно-технический колледж им. П.В. Дементьева»</a:t>
            </a:r>
          </a:p>
        </p:txBody>
      </p:sp>
      <p:sp>
        <p:nvSpPr>
          <p:cNvPr id="19" name="Заголовок 1">
            <a:extLst>
              <a:ext uri="{FF2B5EF4-FFF2-40B4-BE49-F238E27FC236}">
                <a16:creationId xmlns:a16="http://schemas.microsoft.com/office/drawing/2014/main" id="{3725145E-507B-F822-418E-689228919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9997" y="795310"/>
            <a:ext cx="6912006" cy="962469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</a:p>
        </p:txBody>
      </p:sp>
      <p:sp>
        <p:nvSpPr>
          <p:cNvPr id="20" name="Подзаголовок 2">
            <a:extLst>
              <a:ext uri="{FF2B5EF4-FFF2-40B4-BE49-F238E27FC236}">
                <a16:creationId xmlns:a16="http://schemas.microsoft.com/office/drawing/2014/main" id="{6548858D-4102-6743-C2EB-A1CD9954AB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580" y="3179557"/>
            <a:ext cx="9236840" cy="144570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ru-RU" sz="1725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МДК.01.01 Разработка программных модулей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Тема: Разработка программного модуля: «Отдел гарантий IT компании»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A21776B-E852-538C-3B66-DEEDA924A7AD}"/>
              </a:ext>
            </a:extLst>
          </p:cNvPr>
          <p:cNvSpPr/>
          <p:nvPr/>
        </p:nvSpPr>
        <p:spPr>
          <a:xfrm>
            <a:off x="5198157" y="6387233"/>
            <a:ext cx="1795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г. Казань, 2024 год</a:t>
            </a:r>
          </a:p>
        </p:txBody>
      </p:sp>
      <p:sp>
        <p:nvSpPr>
          <p:cNvPr id="22" name="Подзаголовок 2">
            <a:extLst>
              <a:ext uri="{FF2B5EF4-FFF2-40B4-BE49-F238E27FC236}">
                <a16:creationId xmlns:a16="http://schemas.microsoft.com/office/drawing/2014/main" id="{00D935CE-20F1-C616-5D77-D736EF1C7FA7}"/>
              </a:ext>
            </a:extLst>
          </p:cNvPr>
          <p:cNvSpPr txBox="1">
            <a:spLocks/>
          </p:cNvSpPr>
          <p:nvPr/>
        </p:nvSpPr>
        <p:spPr>
          <a:xfrm>
            <a:off x="8968966" y="5405541"/>
            <a:ext cx="3223034" cy="13202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21И1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Случаев М. К.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Трифонова Э.М.</a:t>
            </a:r>
          </a:p>
        </p:txBody>
      </p:sp>
    </p:spTree>
    <p:extLst>
      <p:ext uri="{BB962C8B-B14F-4D97-AF65-F5344CB8AC3E}">
        <p14:creationId xmlns:p14="http://schemas.microsoft.com/office/powerpoint/2010/main" val="1268267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D106AD-30C7-D7B3-B403-2D7C1212CC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8330" y="159797"/>
            <a:ext cx="2515340" cy="1219524"/>
          </a:xfrm>
        </p:spPr>
        <p:txBody>
          <a:bodyPr>
            <a:norm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7C3140F-4E76-39F1-D784-1D6A8A8CB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004" y="2191476"/>
            <a:ext cx="5805996" cy="4306978"/>
          </a:xfrm>
        </p:spPr>
        <p:txBody>
          <a:bodyPr>
            <a:normAutofit/>
          </a:bodyPr>
          <a:lstStyle/>
          <a:p>
            <a:pPr algn="l"/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создание информационной системы, позволяющей эффективно управлять стадиями заявок в системе Битрикс-24</a:t>
            </a:r>
          </a:p>
        </p:txBody>
      </p:sp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E4BFEB0B-1EEF-1074-2FDB-11109583F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781" y="1873593"/>
            <a:ext cx="6163215" cy="39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71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346D5E9C-20B7-D4FD-C4FA-EDC1A5BB1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94284B-C535-348C-F910-5905FF42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209" y="18255"/>
            <a:ext cx="2588581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87C7EB21-CF0E-A2F1-2EA0-B0188EC078F4}"/>
              </a:ext>
            </a:extLst>
          </p:cNvPr>
          <p:cNvSpPr txBox="1">
            <a:spLocks/>
          </p:cNvSpPr>
          <p:nvPr/>
        </p:nvSpPr>
        <p:spPr>
          <a:xfrm>
            <a:off x="2733675" y="1771649"/>
            <a:ext cx="7362825" cy="3057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предметной области </a:t>
            </a:r>
          </a:p>
          <a:p>
            <a:pPr marL="0" indent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Создание базы данных</a:t>
            </a:r>
          </a:p>
          <a:p>
            <a:pPr marL="0" indent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настольного приложения</a:t>
            </a:r>
          </a:p>
          <a:p>
            <a:pPr marL="0" indent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 </a:t>
            </a:r>
          </a:p>
          <a:p>
            <a:pPr marL="0" indent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инструкций</a:t>
            </a:r>
          </a:p>
        </p:txBody>
      </p:sp>
    </p:spTree>
    <p:extLst>
      <p:ext uri="{BB962C8B-B14F-4D97-AF65-F5344CB8AC3E}">
        <p14:creationId xmlns:p14="http://schemas.microsoft.com/office/powerpoint/2010/main" val="3674579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15D5E1A-AA93-63AE-B1CF-05504F76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Диаграмма прецедентов</a:t>
            </a:r>
            <a:endParaRPr lang="en-US" sz="6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6991E87-974D-E50A-321D-732211CD1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631" y="1504949"/>
            <a:ext cx="8186738" cy="4868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8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EF2CD1-3AFE-2A14-AFE4-3879CB301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8975" y="142887"/>
            <a:ext cx="5734050" cy="1272790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Схема данных</a:t>
            </a:r>
          </a:p>
        </p:txBody>
      </p:sp>
      <p:pic>
        <p:nvPicPr>
          <p:cNvPr id="15" name="Рисунок 14">
            <a:hlinkClick r:id="rId2" action="ppaction://hlinkfile"/>
            <a:extLst>
              <a:ext uri="{FF2B5EF4-FFF2-40B4-BE49-F238E27FC236}">
                <a16:creationId xmlns:a16="http://schemas.microsoft.com/office/drawing/2014/main" id="{3782A64E-7F24-91D2-3A1F-AEE0CF407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8274" y="5299410"/>
            <a:ext cx="1219306" cy="1268078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ECDC6AAF-76C5-D0AF-8B9F-5DF6BEB11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7" t="2505" r="1804" b="4831"/>
          <a:stretch/>
        </p:blipFill>
        <p:spPr>
          <a:xfrm>
            <a:off x="161925" y="1600188"/>
            <a:ext cx="106394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0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generated image">
            <a:extLst>
              <a:ext uri="{FF2B5EF4-FFF2-40B4-BE49-F238E27FC236}">
                <a16:creationId xmlns:a16="http://schemas.microsoft.com/office/drawing/2014/main" id="{B635A6B2-338B-6D43-C67E-4FB5164E5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34076" y="-6362700"/>
            <a:ext cx="24060150" cy="1840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B43D4F-E8BC-DBBD-149F-2EFA66FD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1412" y="123826"/>
            <a:ext cx="4829175" cy="1347788"/>
          </a:xfrm>
        </p:spPr>
        <p:txBody>
          <a:bodyPr>
            <a:normAutofit/>
          </a:bodyPr>
          <a:lstStyle/>
          <a:p>
            <a:pPr algn="ctr"/>
            <a:r>
              <a:rPr lang="ru-RU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8F3A3A-EB34-1540-0143-D3CC3B467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0706" y="2319337"/>
            <a:ext cx="8027194" cy="315277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Простота добавления новых элементов </a:t>
            </a:r>
          </a:p>
          <a:p>
            <a:pPr>
              <a:buFontTx/>
              <a:buChar char="-"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Интуитивно понятный интерфейс</a:t>
            </a:r>
          </a:p>
          <a:p>
            <a:pPr marL="0" indent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Безопасность данных </a:t>
            </a:r>
          </a:p>
          <a:p>
            <a:pPr marL="0" indent="0">
              <a:buNone/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Возможность автоматизированной работы без связи с БД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956D8D-CFDF-A01F-BEE3-FE22619CA5F4}"/>
              </a:ext>
            </a:extLst>
          </p:cNvPr>
          <p:cNvSpPr txBox="1"/>
          <p:nvPr/>
        </p:nvSpPr>
        <p:spPr>
          <a:xfrm>
            <a:off x="1840706" y="1572310"/>
            <a:ext cx="641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910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48D43B-B383-217E-E0DE-3F883B2E9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9726" y="8031814"/>
            <a:ext cx="12192000" cy="6834188"/>
          </a:xfrm>
          <a:prstGeom prst="rect">
            <a:avLst/>
          </a:prstGeom>
        </p:spPr>
      </p:pic>
      <p:pic>
        <p:nvPicPr>
          <p:cNvPr id="5124" name="Picture 4" descr="generated image">
            <a:extLst>
              <a:ext uri="{FF2B5EF4-FFF2-40B4-BE49-F238E27FC236}">
                <a16:creationId xmlns:a16="http://schemas.microsoft.com/office/drawing/2014/main" id="{9A6EE270-41A2-4C3D-84DD-EE941B09D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7DDCE-49D2-8BD0-8BD3-9AB445987F0F}"/>
              </a:ext>
            </a:extLst>
          </p:cNvPr>
          <p:cNvSpPr txBox="1"/>
          <p:nvPr/>
        </p:nvSpPr>
        <p:spPr>
          <a:xfrm>
            <a:off x="481263" y="1305342"/>
            <a:ext cx="50532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34648172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86</TotalTime>
  <Words>116</Words>
  <Application>Microsoft Office PowerPoint</Application>
  <PresentationFormat>Широкоэкранный</PresentationFormat>
  <Paragraphs>26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Тема Office</vt:lpstr>
      <vt:lpstr>Курсовой проект</vt:lpstr>
      <vt:lpstr>Цель</vt:lpstr>
      <vt:lpstr>Задачи</vt:lpstr>
      <vt:lpstr>Диаграмма прецедентов</vt:lpstr>
      <vt:lpstr>Схема данных</vt:lpstr>
      <vt:lpstr>Заключение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</dc:title>
  <dc:creator>Maxim</dc:creator>
  <cp:lastModifiedBy>Maxim</cp:lastModifiedBy>
  <cp:revision>1</cp:revision>
  <dcterms:created xsi:type="dcterms:W3CDTF">2024-05-01T07:01:48Z</dcterms:created>
  <dcterms:modified xsi:type="dcterms:W3CDTF">2024-05-01T08:27:58Z</dcterms:modified>
</cp:coreProperties>
</file>